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2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60" r:id="rId12"/>
  </p:sldIdLst>
  <p:sldSz cx="12192000" cy="6858000"/>
  <p:notesSz cx="7102475" cy="10234613"/>
  <p:embeddedFontLst>
    <p:embeddedFont>
      <p:font typeface="Open Sans" panose="020B0604020202020204" charset="0"/>
      <p:regular r:id="rId14"/>
      <p:bold r:id="rId15"/>
      <p:italic r:id="rId16"/>
      <p:boldItalic r:id="rId17"/>
    </p:embeddedFont>
    <p:embeddedFont>
      <p:font typeface="Roboto Black" pitchFamily="2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99050" rIns="99050" bIns="9905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spcFirstLastPara="1" wrap="square" lIns="99050" tIns="99050" rIns="99050" bIns="9905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spcFirstLastPara="1" wrap="square" lIns="99050" tIns="99050" rIns="99050" bIns="9905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1" r:id="rId5"/>
    <p:sldLayoutId id="2147483660" r:id="rId6"/>
    <p:sldLayoutId id="2147483662" r:id="rId7"/>
    <p:sldLayoutId id="2147483651" r:id="rId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spcAft>
                <a:spcPts val="1200"/>
              </a:spcAft>
            </a:pP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  <a:b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  <a:b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 smtClean="0"/>
              <a:t>Слушатель Радьков Дмитрий Васильевич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440442" y="504462"/>
            <a:ext cx="4855451" cy="666000"/>
            <a:chOff x="1476754" y="3499669"/>
            <a:chExt cx="4657536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51504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Нейронная сеть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8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1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9" y="1337724"/>
            <a:ext cx="5107264" cy="30571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397" y="1721099"/>
            <a:ext cx="6114747" cy="27453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70" y="4476440"/>
            <a:ext cx="4980952" cy="209523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649" y="4589786"/>
            <a:ext cx="5978281" cy="186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5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387928" y="1333691"/>
            <a:ext cx="6991225" cy="502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Данные из двух файлов объединяем в один </a:t>
            </a:r>
            <a:r>
              <a:rPr lang="en-US" dirty="0" err="1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DataFrame</a:t>
            </a:r>
            <a:r>
              <a:rPr lang="ru-RU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. Используем </a:t>
            </a:r>
            <a:r>
              <a:rPr lang="en-US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INNER </a:t>
            </a:r>
            <a:r>
              <a:rPr lang="ru-RU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и индекс</a:t>
            </a:r>
            <a:r>
              <a:rPr lang="en-US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.</a:t>
            </a:r>
            <a:r>
              <a:rPr lang="ru-RU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Удаляем безымянные колонки.</a:t>
            </a:r>
            <a:endParaRPr lang="ru-RU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Загрузка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8" y="2034818"/>
            <a:ext cx="5809524" cy="60952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8" y="2679940"/>
            <a:ext cx="4057143" cy="380952"/>
          </a:xfrm>
          <a:prstGeom prst="rect">
            <a:avLst/>
          </a:prstGeom>
        </p:spPr>
      </p:pic>
      <p:sp>
        <p:nvSpPr>
          <p:cNvPr id="14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273629" y="3184962"/>
            <a:ext cx="5121332" cy="502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Смотрим типы данных, пропуски и уникальные значения, изучаем описательную статистику</a:t>
            </a:r>
            <a:endParaRPr lang="ru-RU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278" y="1333691"/>
            <a:ext cx="3620081" cy="27295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41" y="3675513"/>
            <a:ext cx="5842633" cy="26731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267" y="4423503"/>
            <a:ext cx="3942857" cy="1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37318" y="415953"/>
            <a:ext cx="5290402" cy="666000"/>
            <a:chOff x="1470018" y="3499669"/>
            <a:chExt cx="4625982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0018" y="3652025"/>
              <a:ext cx="4619247" cy="361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Визуализация 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исходных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07" y="1333500"/>
            <a:ext cx="2855863" cy="294894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319" y="1233052"/>
            <a:ext cx="2889265" cy="452754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584" y="1233052"/>
            <a:ext cx="2718197" cy="4259478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02" y="4446311"/>
            <a:ext cx="3441505" cy="114293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339" y="1404131"/>
            <a:ext cx="3157812" cy="2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3"/>
            <a:ext cx="481553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Обработка выбросов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8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1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7" y="1252019"/>
            <a:ext cx="4003065" cy="393158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1" r="2867"/>
          <a:stretch/>
        </p:blipFill>
        <p:spPr>
          <a:xfrm>
            <a:off x="3939540" y="1365582"/>
            <a:ext cx="3413760" cy="36698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/>
          <a:stretch/>
        </p:blipFill>
        <p:spPr>
          <a:xfrm>
            <a:off x="7401948" y="1342735"/>
            <a:ext cx="4091940" cy="371552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397" y="5035407"/>
            <a:ext cx="3038095" cy="179801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820" y="5012094"/>
            <a:ext cx="2401472" cy="184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3"/>
            <a:ext cx="481553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Предобработка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8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1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90" y="1288787"/>
            <a:ext cx="5577646" cy="26774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8" y="3966228"/>
            <a:ext cx="5238429" cy="251460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134" y="972414"/>
            <a:ext cx="4185381" cy="2729148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134" y="3688452"/>
            <a:ext cx="4484318" cy="288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7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3"/>
            <a:ext cx="481553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8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1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8" y="1386057"/>
            <a:ext cx="3647619" cy="271428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800" y="1348337"/>
            <a:ext cx="5104762" cy="508571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113" y="714528"/>
            <a:ext cx="3438095" cy="24571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398" y="3514628"/>
            <a:ext cx="2209524" cy="1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6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3"/>
            <a:ext cx="481553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8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1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47" y="2026032"/>
            <a:ext cx="3514286" cy="219047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681791" y="1604574"/>
            <a:ext cx="3501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Модуль упругости при растяжении, ГПа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155935" y="1604573"/>
            <a:ext cx="29835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/>
              <a:t>Прочность при растяжении, МПа.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r="2924"/>
          <a:stretch/>
        </p:blipFill>
        <p:spPr>
          <a:xfrm>
            <a:off x="5681791" y="2026032"/>
            <a:ext cx="3189647" cy="199047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54" y="4307406"/>
            <a:ext cx="2688869" cy="211676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33" y="4307406"/>
            <a:ext cx="2554962" cy="200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0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440442" y="504462"/>
            <a:ext cx="4855451" cy="666000"/>
            <a:chOff x="1476754" y="3499669"/>
            <a:chExt cx="4657536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51504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Нейронная сеть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8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1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435690" y="1428728"/>
            <a:ext cx="5440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Целевая </a:t>
            </a:r>
            <a:r>
              <a:rPr lang="ru-RU" dirty="0"/>
              <a:t>переменная «</a:t>
            </a:r>
            <a:r>
              <a:rPr lang="ru-RU" sz="1600" dirty="0"/>
              <a:t>Соотношение</a:t>
            </a:r>
            <a:r>
              <a:rPr lang="ru-RU" dirty="0"/>
              <a:t> матрица-наполнитель»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90" y="1912377"/>
            <a:ext cx="4828571" cy="8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28" y="4414351"/>
            <a:ext cx="4733333" cy="150476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28" y="3969703"/>
            <a:ext cx="885714" cy="36455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25" y="3969703"/>
            <a:ext cx="5292813" cy="2382719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8125" y="1976920"/>
            <a:ext cx="3971429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8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440442" y="504462"/>
            <a:ext cx="4855451" cy="666000"/>
            <a:chOff x="1476754" y="3499669"/>
            <a:chExt cx="4657536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51504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Нейронная сеть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8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1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435690" y="1428728"/>
            <a:ext cx="5440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Целевая </a:t>
            </a:r>
            <a:r>
              <a:rPr lang="ru-RU" dirty="0"/>
              <a:t>переменная «</a:t>
            </a:r>
            <a:r>
              <a:rPr lang="ru-RU" sz="1600" dirty="0"/>
              <a:t>Соотношение</a:t>
            </a:r>
            <a:r>
              <a:rPr lang="ru-RU" dirty="0"/>
              <a:t> матрица-наполнитель»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90" y="1767282"/>
            <a:ext cx="4733333" cy="274285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578" y="2304284"/>
            <a:ext cx="6109138" cy="272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3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1378</TotalTime>
  <Words>89</Words>
  <Application>Microsoft Office PowerPoint</Application>
  <PresentationFormat>Широкоэкранный</PresentationFormat>
  <Paragraphs>26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Noto Sans Symbols</vt:lpstr>
      <vt:lpstr>Times New Roman</vt:lpstr>
      <vt:lpstr>ALS Sector Regular</vt:lpstr>
      <vt:lpstr>Open Sans</vt:lpstr>
      <vt:lpstr>ALS Sector Bold</vt:lpstr>
      <vt:lpstr>Roboto Black</vt:lpstr>
      <vt:lpstr>If,kjyVUNE_28012021</vt:lpstr>
      <vt:lpstr>ВЫПУСКНАЯ КВАЛИФИКАЦИОННАЯ РАБОТА по курсу  «Data Science Pro»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kiber</cp:lastModifiedBy>
  <cp:revision>130</cp:revision>
  <cp:lastPrinted>2024-08-28T14:38:14Z</cp:lastPrinted>
  <dcterms:created xsi:type="dcterms:W3CDTF">2021-02-24T09:03:25Z</dcterms:created>
  <dcterms:modified xsi:type="dcterms:W3CDTF">2024-08-29T08:09:09Z</dcterms:modified>
</cp:coreProperties>
</file>